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0" r:id="rId3"/>
    <p:sldId id="271" r:id="rId4"/>
    <p:sldId id="256" r:id="rId5"/>
    <p:sldId id="261" r:id="rId6"/>
    <p:sldId id="264" r:id="rId7"/>
    <p:sldId id="263" r:id="rId8"/>
    <p:sldId id="258" r:id="rId9"/>
    <p:sldId id="257" r:id="rId10"/>
    <p:sldId id="268" r:id="rId11"/>
    <p:sldId id="260" r:id="rId12"/>
    <p:sldId id="265" r:id="rId13"/>
    <p:sldId id="262" r:id="rId14"/>
    <p:sldId id="259" r:id="rId15"/>
    <p:sldId id="272" r:id="rId16"/>
    <p:sldId id="273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15A"/>
    <a:srgbClr val="1B5C7D"/>
    <a:srgbClr val="17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19" y="-522511"/>
            <a:ext cx="11567584" cy="817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815417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#</a:t>
            </a:r>
            <a:r>
              <a:rPr lang="en-US" sz="6000" dirty="0" err="1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TeamNannyState</a:t>
            </a:r>
            <a:endParaRPr lang="en-US" sz="6000" dirty="0">
              <a:solidFill>
                <a:schemeClr val="bg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623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-the-Cloud-Graphic-ISOs-Acquir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1164"/>
          <a:stretch>
            <a:fillRect/>
          </a:stretch>
        </p:blipFill>
        <p:spPr>
          <a:xfrm>
            <a:off x="-141646" y="-1"/>
            <a:ext cx="12555895" cy="6905259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pic>
        <p:nvPicPr>
          <p:cNvPr id="11" name="Picture 10" descr="calling_an_ambul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09" y="788565"/>
            <a:ext cx="2540718" cy="169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682708-poster-1280-wrinkl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28" y="2207260"/>
            <a:ext cx="1937925" cy="109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o-GRANDPARENTS-DIVORCE-faceboo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5" y="243523"/>
            <a:ext cx="1735248" cy="11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o-GRANDPARENTS-faceboo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8106"/>
            <a:ext cx="2042583" cy="102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igstock-Portrait-of-a-happy-family-sta-2054457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2" y="2159742"/>
            <a:ext cx="1289353" cy="90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Triangle 12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74976" y="5897521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sight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9778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35460" y="5934802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event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-GRANDPARENTS-DIVORCE-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7336" y="5892217"/>
            <a:ext cx="178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vest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67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par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849"/>
          <a:stretch>
            <a:fillRect/>
          </a:stretch>
        </p:blipFill>
        <p:spPr>
          <a:xfrm>
            <a:off x="-1559760" y="1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1182" y="589350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h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erever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546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1508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fe.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wered_by_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8691" y="2354852"/>
            <a:ext cx="7874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Roboto Thin"/>
                <a:cs typeface="Roboto Thin"/>
              </a:rPr>
              <a:t>O</a:t>
            </a:r>
            <a:r>
              <a:rPr lang="en-US" sz="8000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8000" dirty="0" smtClean="0">
                <a:solidFill>
                  <a:schemeClr val="bg1"/>
                </a:solidFill>
                <a:latin typeface="Roboto Thin"/>
                <a:cs typeface="Roboto Thin"/>
              </a:rPr>
              <a:t>e More Thing…</a:t>
            </a:r>
            <a:endParaRPr lang="en-US" sz="8000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5794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llabor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0" y="895407"/>
            <a:ext cx="9176710" cy="5046837"/>
          </a:xfrm>
        </p:spPr>
      </p:pic>
      <p:sp>
        <p:nvSpPr>
          <p:cNvPr id="5" name="TextBox 4"/>
          <p:cNvSpPr txBox="1"/>
          <p:nvPr/>
        </p:nvSpPr>
        <p:spPr>
          <a:xfrm>
            <a:off x="1709539" y="295242"/>
            <a:ext cx="5617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 smtClean="0">
                <a:solidFill>
                  <a:srgbClr val="1B5C7D"/>
                </a:solidFill>
                <a:latin typeface="Roboto Thin"/>
                <a:cs typeface="Roboto Thin"/>
              </a:rPr>
              <a:t>S</a:t>
            </a:r>
            <a:r>
              <a:rPr lang="en-US" sz="8000" dirty="0" err="1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8000" dirty="0" err="1" smtClean="0">
                <a:solidFill>
                  <a:srgbClr val="1B5C7D"/>
                </a:solidFill>
                <a:latin typeface="Roboto Thin"/>
                <a:cs typeface="Roboto Thin"/>
              </a:rPr>
              <a:t>ntricare</a:t>
            </a:r>
            <a:endParaRPr lang="en-US" sz="8000" dirty="0">
              <a:solidFill>
                <a:srgbClr val="1B5C7D"/>
              </a:solidFill>
              <a:latin typeface="Roboto Thin"/>
              <a:cs typeface="Roboto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596" y="5280524"/>
            <a:ext cx="848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1B5C7D"/>
                </a:solidFill>
                <a:latin typeface="Roboto Thin"/>
                <a:cs typeface="Roboto Thin"/>
              </a:rPr>
              <a:t>Situation Awareness</a:t>
            </a:r>
            <a:endParaRPr lang="en-US" sz="7200" dirty="0">
              <a:solidFill>
                <a:srgbClr val="1B5C7D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78644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ticareLogo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43" y="521712"/>
            <a:ext cx="4851121" cy="2967985"/>
          </a:xfrm>
          <a:prstGeom prst="rect">
            <a:avLst/>
          </a:prstGeom>
        </p:spPr>
      </p:pic>
      <p:pic>
        <p:nvPicPr>
          <p:cNvPr id="5" name="Picture 4" descr="SenticareIcons2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95" y="3489697"/>
            <a:ext cx="965200" cy="1117600"/>
          </a:xfrm>
          <a:prstGeom prst="rect">
            <a:avLst/>
          </a:prstGeom>
        </p:spPr>
      </p:pic>
      <p:pic>
        <p:nvPicPr>
          <p:cNvPr id="6" name="Picture 5" descr="SenticareIcons2-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87" y="3489697"/>
            <a:ext cx="965200" cy="1117600"/>
          </a:xfrm>
          <a:prstGeom prst="rect">
            <a:avLst/>
          </a:prstGeom>
        </p:spPr>
      </p:pic>
      <p:pic>
        <p:nvPicPr>
          <p:cNvPr id="7" name="Picture 6" descr="SenticareIcons2-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04" y="3489697"/>
            <a:ext cx="965200" cy="1117600"/>
          </a:xfrm>
          <a:prstGeom prst="rect">
            <a:avLst/>
          </a:prstGeom>
        </p:spPr>
      </p:pic>
      <p:pic>
        <p:nvPicPr>
          <p:cNvPr id="8" name="Picture 7" descr="SenticareIcons2-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10" y="3489697"/>
            <a:ext cx="965200" cy="1117600"/>
          </a:xfrm>
          <a:prstGeom prst="rect">
            <a:avLst/>
          </a:prstGeom>
        </p:spPr>
      </p:pic>
      <p:pic>
        <p:nvPicPr>
          <p:cNvPr id="10" name="Picture 9" descr="powered_by_0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ey_stock-footage-sad-old-ma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1" y="0"/>
            <a:ext cx="12607205" cy="6933477"/>
          </a:xfrm>
        </p:spPr>
      </p:pic>
      <p:sp>
        <p:nvSpPr>
          <p:cNvPr id="6" name="Rounded Rectangle 5"/>
          <p:cNvSpPr/>
          <p:nvPr/>
        </p:nvSpPr>
        <p:spPr>
          <a:xfrm>
            <a:off x="457200" y="274638"/>
            <a:ext cx="8229600" cy="630706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3924" y="744199"/>
            <a:ext cx="71401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Populations are getting older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By 2031, 21% of New Zealanders will be over 65 (Currently 13%)</a:t>
            </a:r>
          </a:p>
          <a:p>
            <a:endParaRPr lang="en-US" sz="2400" dirty="0" smtClean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b="1" u="sng" dirty="0" smtClean="0">
                <a:solidFill>
                  <a:srgbClr val="0D0D0D"/>
                </a:solidFill>
                <a:latin typeface="Roboto Light"/>
                <a:cs typeface="Roboto Light"/>
              </a:rPr>
              <a:t>Falls</a:t>
            </a:r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 are the leading cause of death in New Zealand for people over 65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30% of all seniors over 65 will have a fall each year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Right Now 193,000 falls are happening each year in New Zealand Alone!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099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-SAD-OLD-MAN-faceb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>
          <a:xfrm>
            <a:off x="-1" y="0"/>
            <a:ext cx="12626135" cy="6943888"/>
          </a:xfrm>
        </p:spPr>
      </p:pic>
      <p:sp>
        <p:nvSpPr>
          <p:cNvPr id="6" name="Rounded Rectangle 5"/>
          <p:cNvSpPr/>
          <p:nvPr/>
        </p:nvSpPr>
        <p:spPr>
          <a:xfrm>
            <a:off x="457200" y="274638"/>
            <a:ext cx="8229600" cy="6307066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37480" y="677339"/>
            <a:ext cx="7190536" cy="5262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50% of seniors need help from someone else</a:t>
            </a:r>
          </a:p>
          <a:p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90% of all seniors who receive assistance within the first hour can continue to live independently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30% of all seniors that fall will be on the floor more than an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hour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pPr algn="ctr"/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Timely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Medical Attention Saves lives. </a:t>
            </a:r>
          </a:p>
        </p:txBody>
      </p:sp>
    </p:spTree>
    <p:extLst>
      <p:ext uri="{BB962C8B-B14F-4D97-AF65-F5344CB8AC3E}">
        <p14:creationId xmlns:p14="http://schemas.microsoft.com/office/powerpoint/2010/main" val="381068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enticareLogo-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103150"/>
            <a:ext cx="2956478" cy="18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g_memoryca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65506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92150" y="5934802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ace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all Preven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8737"/>
          <a:stretch>
            <a:fillRect/>
          </a:stretch>
        </p:blipFill>
        <p:spPr>
          <a:xfrm>
            <a:off x="-1294193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16200000" flipH="1">
            <a:off x="4481438" y="-337670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9" y="86626"/>
            <a:ext cx="931795" cy="931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6798" y="70689"/>
            <a:ext cx="2301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u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pport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065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tock_000015142796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509"/>
          <a:stretch>
            <a:fillRect/>
          </a:stretch>
        </p:blipFill>
        <p:spPr>
          <a:xfrm>
            <a:off x="-513342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211" y="70689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mily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301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256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spond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-1226160" y="0"/>
            <a:ext cx="12604670" cy="6932083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9579" y="5897521"/>
            <a:ext cx="256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th You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130</Words>
  <Application>Microsoft Macintosh PowerPoint</Application>
  <PresentationFormat>On-screen Show (4:3)</PresentationFormat>
  <Paragraphs>34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29</cp:revision>
  <dcterms:created xsi:type="dcterms:W3CDTF">2014-07-25T09:14:13Z</dcterms:created>
  <dcterms:modified xsi:type="dcterms:W3CDTF">2014-07-26T09:45:10Z</dcterms:modified>
</cp:coreProperties>
</file>